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64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8" name="제목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ko-KR" altLang="en-US" smtClean="0"/>
              <a:t>마스터 제목 스타일 편집</a:t>
            </a:r>
            <a:endParaRPr kumimoji="0" lang="en-US"/>
          </a:p>
        </p:txBody>
      </p:sp>
      <p:sp>
        <p:nvSpPr>
          <p:cNvPr id="28" name="날짜 개체 틀 27"/>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17" name="바닥글 개체 틀 16"/>
          <p:cNvSpPr>
            <a:spLocks noGrp="1"/>
          </p:cNvSpPr>
          <p:nvPr>
            <p:ph type="ftr" sz="quarter" idx="11"/>
          </p:nvPr>
        </p:nvSpPr>
        <p:spPr/>
        <p:txBody>
          <a:bodyPr/>
          <a:lstStyle/>
          <a:p>
            <a:endParaRPr lang="ko-KR" altLang="en-US"/>
          </a:p>
        </p:txBody>
      </p:sp>
      <p:sp>
        <p:nvSpPr>
          <p:cNvPr id="29" name="슬라이드 번호 개체 틀 28"/>
          <p:cNvSpPr>
            <a:spLocks noGrp="1"/>
          </p:cNvSpPr>
          <p:nvPr>
            <p:ph type="sldNum" sz="quarter" idx="12"/>
          </p:nvPr>
        </p:nvSpPr>
        <p:spPr/>
        <p:txBody>
          <a:bodyPr/>
          <a:lstStyle/>
          <a:p>
            <a:fld id="{19069F21-B0DF-485C-87F1-EF0A6824B6C9}" type="slidenum">
              <a:rPr lang="ko-KR" altLang="en-US" smtClean="0"/>
              <a:t>‹#›</a:t>
            </a:fld>
            <a:endParaRPr lang="ko-KR" altLang="en-US"/>
          </a:p>
        </p:txBody>
      </p:sp>
      <p:sp>
        <p:nvSpPr>
          <p:cNvPr id="9" name="부제목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9069F21-B0DF-485C-87F1-EF0A6824B6C9}"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9069F21-B0DF-485C-87F1-EF0A6824B6C9}"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19069F21-B0DF-485C-87F1-EF0A6824B6C9}"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bg>
      <p:bgRef idx="1003">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a:xfrm>
            <a:off x="7924800" y="6416675"/>
            <a:ext cx="762000" cy="365125"/>
          </a:xfrm>
        </p:spPr>
        <p:txBody>
          <a:bodyPr/>
          <a:lstStyle/>
          <a:p>
            <a:fld id="{19069F21-B0DF-485C-87F1-EF0A6824B6C9}" type="slidenum">
              <a:rPr lang="ko-KR" altLang="en-US" smtClean="0"/>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9069F21-B0DF-485C-87F1-EF0A6824B6C9}"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19069F21-B0DF-485C-87F1-EF0A6824B6C9}"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19069F21-B0DF-485C-87F1-EF0A6824B6C9}"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19069F21-B0DF-485C-87F1-EF0A6824B6C9}"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9069F21-B0DF-485C-87F1-EF0A6824B6C9}" type="slidenum">
              <a:rPr lang="ko-KR" altLang="en-US" smtClean="0"/>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ko-KR" altLang="en-US" smtClean="0">
                <a:solidFill>
                  <a:schemeClr val="lt1"/>
                </a:solidFill>
                <a:latin typeface="+mn-lt"/>
                <a:ea typeface="+mn-ea"/>
                <a:cs typeface="+mn-cs"/>
              </a:rPr>
              <a:t>그림을 추가하려면 아이콘을 클릭하십시오</a:t>
            </a:r>
            <a:endParaRPr kumimoji="0" lang="en-US" dirty="0">
              <a:solidFill>
                <a:schemeClr val="lt1"/>
              </a:solidFill>
              <a:latin typeface="+mn-lt"/>
              <a:ea typeface="+mn-ea"/>
              <a:cs typeface="+mn-cs"/>
            </a:endParaRPr>
          </a:p>
        </p:txBody>
      </p:sp>
      <p:sp>
        <p:nvSpPr>
          <p:cNvPr id="4" name="텍스트 개체 틀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p:txBody>
          <a:bodyPr/>
          <a:lstStyle/>
          <a:p>
            <a:fld id="{CA93B1AC-FC43-47C8-8C3E-EEBE233B3DC6}" type="datetimeFigureOut">
              <a:rPr lang="ko-KR" altLang="en-US" smtClean="0"/>
              <a:t>2009-11-23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19069F21-B0DF-485C-87F1-EF0A6824B6C9}" type="slidenum">
              <a:rPr lang="ko-KR" altLang="en-US" smtClean="0"/>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제목 개체 틀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ko-KR" altLang="en-US" smtClean="0"/>
              <a:t>마스터 제목 스타일 편집</a:t>
            </a:r>
            <a:endParaRPr kumimoji="0" lang="en-US"/>
          </a:p>
        </p:txBody>
      </p:sp>
      <p:sp>
        <p:nvSpPr>
          <p:cNvPr id="13" name="텍스트 개체 틀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4" name="날짜 개체 틀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A93B1AC-FC43-47C8-8C3E-EEBE233B3DC6}" type="datetimeFigureOut">
              <a:rPr lang="ko-KR" altLang="en-US" smtClean="0"/>
              <a:t>2009-11-23</a:t>
            </a:fld>
            <a:endParaRPr lang="ko-KR" altLang="en-US"/>
          </a:p>
        </p:txBody>
      </p:sp>
      <p:sp>
        <p:nvSpPr>
          <p:cNvPr id="3" name="바닥글 개체 틀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ko-KR" altLang="en-US"/>
          </a:p>
        </p:txBody>
      </p:sp>
      <p:sp>
        <p:nvSpPr>
          <p:cNvPr id="23" name="슬라이드 번호 개체 틀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9069F21-B0DF-485C-87F1-EF0A6824B6C9}" type="slidenum">
              <a:rPr lang="ko-KR" altLang="en-US" smtClean="0"/>
              <a:t>‹#›</a:t>
            </a:fld>
            <a:endParaRPr lang="ko-KR"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1"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1"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1"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1"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1"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1"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1"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1"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1"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1"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285720" y="3071810"/>
            <a:ext cx="8229600" cy="1828800"/>
          </a:xfrm>
        </p:spPr>
        <p:txBody>
          <a:bodyPr>
            <a:normAutofit fontScale="90000"/>
          </a:bodyPr>
          <a:lstStyle/>
          <a:p>
            <a:r>
              <a:rPr lang="en-US" altLang="ko-KR" dirty="0"/>
              <a:t>World Geography Tour to Thailand and Vietnam!</a:t>
            </a:r>
            <a:r>
              <a:rPr lang="ko-KR" altLang="ko-KR" dirty="0"/>
              <a:t/>
            </a:r>
            <a:br>
              <a:rPr lang="ko-KR" altLang="ko-KR" dirty="0"/>
            </a:br>
            <a:r>
              <a:rPr lang="en-US" altLang="ko-KR" dirty="0"/>
              <a:t> </a:t>
            </a:r>
            <a:r>
              <a:rPr lang="ko-KR" altLang="ko-KR" dirty="0"/>
              <a:t/>
            </a:r>
            <a:br>
              <a:rPr lang="ko-KR" altLang="ko-KR" dirty="0"/>
            </a:br>
            <a:r>
              <a:rPr lang="ko-KR" altLang="ko-KR" dirty="0"/>
              <a:t/>
            </a:r>
            <a:br>
              <a:rPr lang="ko-KR" altLang="ko-KR" dirty="0"/>
            </a:br>
            <a:endParaRPr lang="ko-KR" altLang="en-US" dirty="0"/>
          </a:p>
        </p:txBody>
      </p:sp>
      <p:sp>
        <p:nvSpPr>
          <p:cNvPr id="3" name="부제목 2"/>
          <p:cNvSpPr>
            <a:spLocks noGrp="1"/>
          </p:cNvSpPr>
          <p:nvPr>
            <p:ph type="subTitle" idx="1"/>
          </p:nvPr>
        </p:nvSpPr>
        <p:spPr/>
        <p:txBody>
          <a:bodyPr>
            <a:normAutofit fontScale="77500" lnSpcReduction="20000"/>
          </a:bodyPr>
          <a:lstStyle/>
          <a:p>
            <a:r>
              <a:rPr lang="en-US" altLang="ko-KR" dirty="0" smtClean="0"/>
              <a:t>One restriction $4000 maximum spending limit</a:t>
            </a:r>
          </a:p>
          <a:p>
            <a:endParaRPr lang="en-US" altLang="ko-KR" dirty="0" smtClean="0"/>
          </a:p>
          <a:p>
            <a:pPr algn="r"/>
            <a:r>
              <a:rPr lang="en-US" altLang="ko-KR" dirty="0" smtClean="0"/>
              <a:t>Jae Rhee</a:t>
            </a:r>
            <a:r>
              <a:rPr lang="ko-KR" altLang="ko-KR" dirty="0" smtClean="0"/>
              <a:t/>
            </a:r>
            <a:br>
              <a:rPr lang="ko-KR" altLang="ko-KR" dirty="0" smtClean="0"/>
            </a:br>
            <a:r>
              <a:rPr lang="en-US" altLang="ko-KR" dirty="0" smtClean="0"/>
              <a:t> </a:t>
            </a:r>
            <a:r>
              <a:rPr lang="ko-KR" altLang="ko-KR" dirty="0" smtClean="0"/>
              <a:t/>
            </a:r>
            <a:br>
              <a:rPr lang="ko-KR" altLang="ko-KR" dirty="0" smtClean="0"/>
            </a:br>
            <a:r>
              <a:rPr lang="en-US" altLang="ko-KR" dirty="0" smtClean="0"/>
              <a:t> </a:t>
            </a:r>
            <a:endParaRPr lang="ko-KR"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The End </a:t>
            </a:r>
            <a:endParaRPr lang="ko-KR" altLang="en-US" dirty="0"/>
          </a:p>
        </p:txBody>
      </p:sp>
      <p:sp>
        <p:nvSpPr>
          <p:cNvPr id="3" name="내용 개체 틀 2"/>
          <p:cNvSpPr>
            <a:spLocks noGrp="1"/>
          </p:cNvSpPr>
          <p:nvPr>
            <p:ph idx="1"/>
          </p:nvPr>
        </p:nvSpPr>
        <p:spPr/>
        <p:txBody>
          <a:bodyPr/>
          <a:lstStyle/>
          <a:p>
            <a:r>
              <a:rPr lang="en-US" altLang="ko-KR" dirty="0" smtClean="0"/>
              <a:t>On 12/28/09 Ye Chan and I are both coming back to Korea together. We leave from the same airport on the same day but different planes. </a:t>
            </a:r>
          </a:p>
          <a:p>
            <a:endParaRPr lang="en-US" altLang="ko-KR" dirty="0" smtClean="0"/>
          </a:p>
          <a:p>
            <a:endParaRPr lang="en-US" altLang="ko-KR" dirty="0" smtClean="0"/>
          </a:p>
          <a:p>
            <a:endParaRPr lang="en-US" altLang="ko-KR" dirty="0" smtClean="0"/>
          </a:p>
          <a:p>
            <a:pPr>
              <a:buNone/>
            </a:pPr>
            <a:endParaRPr lang="en-US" altLang="ko-KR" dirty="0" smtClean="0"/>
          </a:p>
          <a:p>
            <a:pPr>
              <a:buNone/>
            </a:pPr>
            <a:endParaRPr lang="en-US" altLang="ko-KR" dirty="0" smtClean="0"/>
          </a:p>
          <a:p>
            <a:pPr>
              <a:buNone/>
            </a:pPr>
            <a:endParaRPr lang="en-US" altLang="ko-KR"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Useful Terms in Thailand</a:t>
            </a:r>
            <a:endParaRPr lang="ko-KR" altLang="en-US" dirty="0"/>
          </a:p>
        </p:txBody>
      </p:sp>
      <p:sp>
        <p:nvSpPr>
          <p:cNvPr id="3" name="내용 개체 틀 2"/>
          <p:cNvSpPr>
            <a:spLocks noGrp="1"/>
          </p:cNvSpPr>
          <p:nvPr>
            <p:ph idx="1"/>
          </p:nvPr>
        </p:nvSpPr>
        <p:spPr/>
        <p:txBody>
          <a:bodyPr>
            <a:normAutofit fontScale="92500" lnSpcReduction="10000"/>
          </a:bodyPr>
          <a:lstStyle/>
          <a:p>
            <a:r>
              <a:rPr lang="en-US" altLang="ko-KR" dirty="0" smtClean="0"/>
              <a:t>Hi - </a:t>
            </a:r>
            <a:r>
              <a:rPr lang="th-TH" altLang="ko-KR" dirty="0" smtClean="0"/>
              <a:t>สวัสดี </a:t>
            </a:r>
            <a:endParaRPr lang="en-US" altLang="ko-KR" dirty="0" smtClean="0"/>
          </a:p>
          <a:p>
            <a:r>
              <a:rPr lang="en-US" altLang="ko-KR" dirty="0" smtClean="0"/>
              <a:t>how are </a:t>
            </a:r>
            <a:r>
              <a:rPr lang="en-US" altLang="ko-KR" dirty="0" smtClean="0"/>
              <a:t>you - </a:t>
            </a:r>
            <a:r>
              <a:rPr lang="th-TH" altLang="ko-KR" dirty="0" smtClean="0"/>
              <a:t>สบาย ดี ไหม </a:t>
            </a:r>
            <a:endParaRPr lang="en-US" altLang="ko-KR" dirty="0" smtClean="0"/>
          </a:p>
          <a:p>
            <a:r>
              <a:rPr lang="en-US" altLang="ko-KR" dirty="0" smtClean="0"/>
              <a:t>I am </a:t>
            </a:r>
            <a:r>
              <a:rPr lang="en-US" altLang="ko-KR" dirty="0" smtClean="0"/>
              <a:t>sorry - </a:t>
            </a:r>
            <a:r>
              <a:rPr lang="th-TH" altLang="ko-KR" dirty="0" smtClean="0"/>
              <a:t>ฉัน เสียใจ </a:t>
            </a:r>
            <a:endParaRPr lang="en-US" altLang="ko-KR" dirty="0" smtClean="0"/>
          </a:p>
          <a:p>
            <a:r>
              <a:rPr lang="en-US" altLang="ko-KR" dirty="0" smtClean="0"/>
              <a:t>how do you </a:t>
            </a:r>
            <a:r>
              <a:rPr lang="en-US" altLang="ko-KR" dirty="0" smtClean="0"/>
              <a:t>say - </a:t>
            </a:r>
            <a:r>
              <a:rPr lang="th-TH" altLang="ko-KR" dirty="0" smtClean="0"/>
              <a:t>อย่างไร คุณ พูด</a:t>
            </a:r>
            <a:endParaRPr lang="en-US" altLang="ko-KR" dirty="0" smtClean="0"/>
          </a:p>
          <a:p>
            <a:r>
              <a:rPr lang="en-US" altLang="ko-KR" dirty="0" smtClean="0"/>
              <a:t>where is</a:t>
            </a:r>
            <a:r>
              <a:rPr lang="en-US" altLang="ko-KR" dirty="0" smtClean="0"/>
              <a:t>? - </a:t>
            </a:r>
            <a:r>
              <a:rPr lang="th-TH" altLang="ko-KR" dirty="0" smtClean="0"/>
              <a:t>อยู่ ที่ไหน</a:t>
            </a:r>
            <a:endParaRPr lang="en-US" altLang="ko-KR" dirty="0" smtClean="0"/>
          </a:p>
          <a:p>
            <a:r>
              <a:rPr lang="en-US" altLang="ko-KR" dirty="0" smtClean="0"/>
              <a:t>when is</a:t>
            </a:r>
            <a:r>
              <a:rPr lang="en-US" altLang="ko-KR" dirty="0" smtClean="0"/>
              <a:t>? - </a:t>
            </a:r>
            <a:r>
              <a:rPr lang="th-TH" altLang="ko-KR" dirty="0" smtClean="0"/>
              <a:t>คือ อะไร? เมื่อ</a:t>
            </a:r>
            <a:endParaRPr lang="en-US" altLang="ko-KR" dirty="0" smtClean="0"/>
          </a:p>
          <a:p>
            <a:r>
              <a:rPr lang="en-US" altLang="ko-KR" dirty="0" smtClean="0"/>
              <a:t>how do I get there</a:t>
            </a:r>
            <a:r>
              <a:rPr lang="en-US" altLang="ko-KR" dirty="0" smtClean="0"/>
              <a:t>? - </a:t>
            </a:r>
            <a:r>
              <a:rPr lang="th-TH" altLang="ko-KR" dirty="0" smtClean="0"/>
              <a:t>ฉัน จะ มี ได้ อย่างไร </a:t>
            </a:r>
            <a:endParaRPr lang="en-US" altLang="ko-KR" dirty="0" smtClean="0"/>
          </a:p>
          <a:p>
            <a:r>
              <a:rPr lang="en-US" altLang="ko-KR" dirty="0" smtClean="0"/>
              <a:t>excuse </a:t>
            </a:r>
            <a:r>
              <a:rPr lang="en-US" altLang="ko-KR" dirty="0" smtClean="0"/>
              <a:t>me - </a:t>
            </a:r>
            <a:r>
              <a:rPr lang="th-TH" altLang="ko-KR" dirty="0" smtClean="0"/>
              <a:t>ขอโทษ</a:t>
            </a:r>
            <a:endParaRPr lang="en-US" altLang="ko-KR" dirty="0" smtClean="0"/>
          </a:p>
          <a:p>
            <a:r>
              <a:rPr lang="en-US" altLang="ko-KR" dirty="0" smtClean="0"/>
              <a:t>Please - </a:t>
            </a:r>
            <a:r>
              <a:rPr lang="th-TH" altLang="ko-KR" dirty="0" smtClean="0"/>
              <a:t>ได้ โปรด</a:t>
            </a:r>
            <a:endParaRPr lang="en-US" altLang="ko-KR" dirty="0" smtClean="0"/>
          </a:p>
          <a:p>
            <a:r>
              <a:rPr lang="en-US" altLang="ko-KR" dirty="0" smtClean="0"/>
              <a:t>thank </a:t>
            </a:r>
            <a:r>
              <a:rPr lang="en-US" altLang="ko-KR" dirty="0" smtClean="0"/>
              <a:t>you - </a:t>
            </a:r>
            <a:r>
              <a:rPr lang="th-TH" altLang="ko-KR" dirty="0" smtClean="0"/>
              <a:t>ขอบคุณ</a:t>
            </a:r>
            <a:endParaRPr lang="ko-KR"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endParaRPr lang="ko-KR" altLang="en-US"/>
          </a:p>
        </p:txBody>
      </p:sp>
      <p:pic>
        <p:nvPicPr>
          <p:cNvPr id="5122" name="Picture 2" descr="C:\Users\이재호\Desktop\월지오 사진들\swffgsdfsdfsdfds.jpg"/>
          <p:cNvPicPr>
            <a:picLocks noChangeAspect="1" noChangeArrowheads="1"/>
          </p:cNvPicPr>
          <p:nvPr/>
        </p:nvPicPr>
        <p:blipFill>
          <a:blip r:embed="rId2" cstate="print"/>
          <a:srcRect/>
          <a:stretch>
            <a:fillRect/>
          </a:stretch>
        </p:blipFill>
        <p:spPr bwMode="auto">
          <a:xfrm>
            <a:off x="-142940" y="0"/>
            <a:ext cx="9286940"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Final Budget</a:t>
            </a:r>
            <a:endParaRPr lang="ko-KR" altLang="en-US" dirty="0"/>
          </a:p>
        </p:txBody>
      </p:sp>
      <p:sp>
        <p:nvSpPr>
          <p:cNvPr id="3" name="내용 개체 틀 2"/>
          <p:cNvSpPr>
            <a:spLocks noGrp="1"/>
          </p:cNvSpPr>
          <p:nvPr>
            <p:ph idx="1"/>
          </p:nvPr>
        </p:nvSpPr>
        <p:spPr/>
        <p:txBody>
          <a:bodyPr>
            <a:normAutofit fontScale="92500" lnSpcReduction="20000"/>
          </a:bodyPr>
          <a:lstStyle/>
          <a:p>
            <a:r>
              <a:rPr lang="en-US" altLang="ko-KR" dirty="0" smtClean="0"/>
              <a:t>$4000</a:t>
            </a:r>
          </a:p>
          <a:p>
            <a:r>
              <a:rPr lang="en-US" altLang="ko-KR" dirty="0" smtClean="0"/>
              <a:t>-$791 – Flight</a:t>
            </a:r>
          </a:p>
          <a:p>
            <a:r>
              <a:rPr lang="en-US" altLang="ko-KR" dirty="0" smtClean="0"/>
              <a:t>- $573 – Hotel</a:t>
            </a:r>
          </a:p>
          <a:p>
            <a:r>
              <a:rPr lang="en-US" altLang="ko-KR" dirty="0" smtClean="0"/>
              <a:t>----------------------</a:t>
            </a:r>
          </a:p>
          <a:p>
            <a:r>
              <a:rPr lang="en-US" altLang="ko-KR" dirty="0" smtClean="0"/>
              <a:t>$2635.90 = 87,551.45 baht</a:t>
            </a:r>
          </a:p>
          <a:p>
            <a:r>
              <a:rPr lang="en-US" altLang="ko-KR" dirty="0" smtClean="0"/>
              <a:t>-5000 baht – Taxi/Transportation</a:t>
            </a:r>
          </a:p>
          <a:p>
            <a:r>
              <a:rPr lang="en-US" altLang="ko-KR" dirty="0" smtClean="0"/>
              <a:t>-2000 baht – Food</a:t>
            </a:r>
          </a:p>
          <a:p>
            <a:r>
              <a:rPr lang="en-US" altLang="ko-KR" dirty="0" smtClean="0"/>
              <a:t>-750 baht – Tour</a:t>
            </a:r>
          </a:p>
          <a:p>
            <a:r>
              <a:rPr lang="en-US" altLang="ko-KR" dirty="0" smtClean="0"/>
              <a:t>-500 baht – Souvenir</a:t>
            </a:r>
          </a:p>
          <a:p>
            <a:r>
              <a:rPr lang="en-US" altLang="ko-KR" dirty="0" smtClean="0"/>
              <a:t>-----------------------</a:t>
            </a:r>
          </a:p>
          <a:p>
            <a:r>
              <a:rPr lang="en-US" altLang="ko-KR" dirty="0" smtClean="0"/>
              <a:t>79301.45 baht left = $2379.04</a:t>
            </a:r>
          </a:p>
          <a:p>
            <a:endParaRPr lang="en-US" altLang="ko-KR" dirty="0" smtClean="0"/>
          </a:p>
          <a:p>
            <a:endParaRPr lang="en-US" altLang="ko-KR"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Works Cited</a:t>
            </a:r>
            <a:endParaRPr lang="ko-KR" altLang="en-US" dirty="0"/>
          </a:p>
        </p:txBody>
      </p:sp>
      <p:sp>
        <p:nvSpPr>
          <p:cNvPr id="3" name="내용 개체 틀 2"/>
          <p:cNvSpPr>
            <a:spLocks noGrp="1"/>
          </p:cNvSpPr>
          <p:nvPr>
            <p:ph idx="1"/>
          </p:nvPr>
        </p:nvSpPr>
        <p:spPr/>
        <p:txBody>
          <a:bodyPr>
            <a:normAutofit fontScale="62500" lnSpcReduction="20000"/>
          </a:bodyPr>
          <a:lstStyle/>
          <a:p>
            <a:r>
              <a:rPr lang="es-ES" altLang="ko-KR" dirty="0" smtClean="0"/>
              <a:t>"Cheap Flights: Find Deals on Cheap Flight Tickets &amp; Discount Flights | Expedia." </a:t>
            </a:r>
            <a:r>
              <a:rPr lang="es-ES" altLang="ko-KR" i="1" dirty="0" smtClean="0"/>
              <a:t>Expedia Travel: Airline Tickets, Hotels, Car Rental, Airfares, &amp; Vacations</a:t>
            </a:r>
            <a:r>
              <a:rPr lang="es-ES" altLang="ko-KR" dirty="0" smtClean="0"/>
              <a:t>. N.p., n.d. Web. 23 Nov. 2009. &lt;http://www.expedia.com/daily/flights/default.asp?rfrr=-1066&gt;. </a:t>
            </a:r>
            <a:endParaRPr lang="es-ES" altLang="ko-KR" dirty="0" smtClean="0"/>
          </a:p>
          <a:p>
            <a:r>
              <a:rPr lang="en-US" altLang="ko-KR" dirty="0" smtClean="0"/>
              <a:t>"Rate Details." </a:t>
            </a:r>
            <a:r>
              <a:rPr lang="en-US" altLang="ko-KR" i="1" dirty="0" smtClean="0"/>
              <a:t>Expedia Travel: Airline Tickets, Hotels, Car Rental, Airfares, &amp; Vacations</a:t>
            </a:r>
            <a:r>
              <a:rPr lang="en-US" altLang="ko-KR" dirty="0" smtClean="0"/>
              <a:t>. </a:t>
            </a:r>
            <a:r>
              <a:rPr lang="en-US" altLang="ko-KR" dirty="0" err="1" smtClean="0"/>
              <a:t>N.p</a:t>
            </a:r>
            <a:r>
              <a:rPr lang="en-US" altLang="ko-KR" dirty="0" smtClean="0"/>
              <a:t>., </a:t>
            </a:r>
            <a:r>
              <a:rPr lang="en-US" altLang="ko-KR" dirty="0" err="1" smtClean="0"/>
              <a:t>n.d</a:t>
            </a:r>
            <a:r>
              <a:rPr lang="en-US" altLang="ko-KR" dirty="0" smtClean="0"/>
              <a:t>. Web. 23 Nov. 2009. &lt;http://www.expedia.com/pub/agent.dll/qscr=rsvd/from=f/shtl=1/fgds=0/favl=0/htsd=0/flag=1/fsam=1/mony=/have=/htid=983385/ihtl=2/smgt=2/oldr=EX019C3C9139$22$13002VFU/hart=28039175333/rfrr=-56908/itdx=/itid=/itty=/hwrq=EX01E4360DA0JGDC$60$2A$D6$B2m$2A$D6$B22!70$3C$B82!H0$0A!801000$C0$F7$D1$0C0$30$D2$0C!A0$160Dmobtgt.$28mou.ljxjojya$29!80.0Dmobtgt.$28mou.ljxjojya$29$2C.Yemjnmou!6$FF!R010003!90100010001011!A0!4$FF&gt;. </a:t>
            </a:r>
            <a:endParaRPr lang="en-US" altLang="ko-KR" dirty="0" smtClean="0"/>
          </a:p>
          <a:p>
            <a:r>
              <a:rPr lang="en-US" altLang="ko-KR" dirty="0" smtClean="0"/>
              <a:t>"XE.com: USD to THB rate: 2,635.90 USD = 87,525.08 THB." </a:t>
            </a:r>
            <a:r>
              <a:rPr lang="en-US" altLang="ko-KR" i="1" dirty="0" smtClean="0"/>
              <a:t>XE - The World's Favorite Currency and Foreign Exchange Site</a:t>
            </a:r>
            <a:r>
              <a:rPr lang="en-US" altLang="ko-KR" dirty="0" smtClean="0"/>
              <a:t>. </a:t>
            </a:r>
            <a:r>
              <a:rPr lang="en-US" altLang="ko-KR" dirty="0" err="1" smtClean="0"/>
              <a:t>N.p</a:t>
            </a:r>
            <a:r>
              <a:rPr lang="en-US" altLang="ko-KR" dirty="0" smtClean="0"/>
              <a:t>., </a:t>
            </a:r>
            <a:r>
              <a:rPr lang="en-US" altLang="ko-KR" dirty="0" err="1" smtClean="0"/>
              <a:t>n.d</a:t>
            </a:r>
            <a:r>
              <a:rPr lang="en-US" altLang="ko-KR" dirty="0" smtClean="0"/>
              <a:t>. Web. 23 Nov. 2009. &lt;http://www.xe.com/ucc/convert.cgi?Amount=2635.90&amp;From=USD&amp;To=THB&gt;. </a:t>
            </a:r>
            <a:endParaRPr lang="en-US" altLang="ko-KR" dirty="0" smtClean="0"/>
          </a:p>
          <a:p>
            <a:r>
              <a:rPr lang="es-ES" altLang="ko-KR" dirty="0" smtClean="0"/>
              <a:t>"Attractions List for Bangkok." </a:t>
            </a:r>
            <a:r>
              <a:rPr lang="es-ES" altLang="ko-KR" i="1" dirty="0" smtClean="0"/>
              <a:t>Bangkok Magazine Index</a:t>
            </a:r>
            <a:r>
              <a:rPr lang="es-ES" altLang="ko-KR" dirty="0" smtClean="0"/>
              <a:t>. N.p., n.d. Web. 23 Nov. 2009. &lt;http://www.bangkokmag.infothai.com/attractions.htm&gt;. </a:t>
            </a:r>
            <a:endParaRPr lang="ko-KR"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285728"/>
            <a:ext cx="8229600" cy="6023632"/>
          </a:xfrm>
        </p:spPr>
        <p:txBody>
          <a:bodyPr>
            <a:normAutofit fontScale="77500" lnSpcReduction="20000"/>
          </a:bodyPr>
          <a:lstStyle/>
          <a:p>
            <a:r>
              <a:rPr lang="es-ES" altLang="ko-KR" dirty="0" smtClean="0"/>
              <a:t>"Chao Phaya River and Canals Trip - Bangkok." </a:t>
            </a:r>
            <a:r>
              <a:rPr lang="es-ES" altLang="ko-KR" i="1" dirty="0" smtClean="0"/>
              <a:t>Bangkoksite Thailand, a travel guide and information about Bangkok, Phuket, Pattaya Chiang Mai, Samui, Krabi and  other 28 provinces .plus hotel bookings online.</a:t>
            </a:r>
            <a:r>
              <a:rPr lang="es-ES" altLang="ko-KR" dirty="0" smtClean="0"/>
              <a:t>. N.p., n.d. Web. 23 Nov. 2009. &lt;http://www.bangkoksite.com/Places%20to%20See/ChaoPhyaRiver.htm&gt;. </a:t>
            </a:r>
            <a:endParaRPr lang="es-ES" altLang="ko-KR" dirty="0" smtClean="0"/>
          </a:p>
          <a:p>
            <a:r>
              <a:rPr lang="es-ES" altLang="ko-KR" dirty="0" smtClean="0"/>
              <a:t>"Vimanmek Palace - Wikipedia, the free encyclopedia." </a:t>
            </a:r>
            <a:r>
              <a:rPr lang="es-ES" altLang="ko-KR" i="1" dirty="0" smtClean="0"/>
              <a:t>Wikipedia, the free encyclopedia</a:t>
            </a:r>
            <a:r>
              <a:rPr lang="es-ES" altLang="ko-KR" dirty="0" smtClean="0"/>
              <a:t>. N.p., n.d. Web. 23 Nov. 2009. &lt;http://en.wikipedia.org/wiki/Vimanmek_Palace&gt;. </a:t>
            </a:r>
            <a:endParaRPr lang="es-ES" altLang="ko-KR" dirty="0" smtClean="0"/>
          </a:p>
          <a:p>
            <a:r>
              <a:rPr lang="es-ES" altLang="ko-KR" dirty="0" smtClean="0"/>
              <a:t>"Singaporeâs Landmarks &amp; Memorials - CHIJMES, Esplanade, Istana, Lau Pa Sat, Merlion Park, Old Parliament House, Raffles Hotel and Statues of Sir Stamford Raffles." </a:t>
            </a:r>
            <a:r>
              <a:rPr lang="es-ES" altLang="ko-KR" i="1" dirty="0" smtClean="0"/>
              <a:t>Singapore hotels and accommodation for Singapore city</a:t>
            </a:r>
            <a:r>
              <a:rPr lang="es-ES" altLang="ko-KR" dirty="0" smtClean="0"/>
              <a:t>. N.p., n.d. Web. 23 Nov. 2009. &lt;http://www-singapore.com/attractions/landmarks.html#chijmes&gt;. </a:t>
            </a:r>
            <a:endParaRPr lang="es-ES" altLang="ko-KR" dirty="0" smtClean="0"/>
          </a:p>
          <a:p>
            <a:r>
              <a:rPr lang="es-ES" altLang="ko-KR" dirty="0" smtClean="0"/>
              <a:t>"Google </a:t>
            </a:r>
            <a:r>
              <a:rPr lang="ko-KR" altLang="en-US" dirty="0" smtClean="0"/>
              <a:t>번역</a:t>
            </a:r>
            <a:r>
              <a:rPr lang="en-US" altLang="ko-KR" dirty="0" smtClean="0"/>
              <a:t>." </a:t>
            </a:r>
            <a:r>
              <a:rPr lang="es-ES" altLang="ko-KR" i="1" dirty="0" smtClean="0"/>
              <a:t>Google </a:t>
            </a:r>
            <a:r>
              <a:rPr lang="ko-KR" altLang="en-US" i="1" dirty="0" smtClean="0"/>
              <a:t>번역</a:t>
            </a:r>
            <a:r>
              <a:rPr lang="en-US" altLang="ko-KR" dirty="0" smtClean="0"/>
              <a:t>. </a:t>
            </a:r>
            <a:r>
              <a:rPr lang="es-ES" altLang="ko-KR" dirty="0" smtClean="0"/>
              <a:t>N.p., n.d. Web. 23 Nov. 2009. &lt;http://translate.google.co.kr/translate_t?hl=ko&amp;ie=UTF-8&amp;text=hi%0D%0Ahow+are+you%0D%0AI+am+sorry%0D%0Ahow+do+you+say%0D%0Awhere+is%3F%0D%0Awhen+is%3F%0D%0Ahow+do+I+get+there%3F%0D%0Aexcuse+me%0D%0Aplease%0D%0Athank+you&amp;sl=en&amp;tl=th#&gt;. </a:t>
            </a:r>
          </a:p>
          <a:p>
            <a:endParaRPr lang="ko-KR"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dirty="0" smtClean="0"/>
              <a:t>Flight Details</a:t>
            </a:r>
            <a:endParaRPr lang="ko-KR" altLang="en-US" dirty="0"/>
          </a:p>
        </p:txBody>
      </p:sp>
      <p:sp>
        <p:nvSpPr>
          <p:cNvPr id="7" name="내용 개체 틀 6"/>
          <p:cNvSpPr>
            <a:spLocks noGrp="1"/>
          </p:cNvSpPr>
          <p:nvPr>
            <p:ph idx="1"/>
          </p:nvPr>
        </p:nvSpPr>
        <p:spPr>
          <a:xfrm>
            <a:off x="4929190" y="1714488"/>
            <a:ext cx="3971924" cy="4525963"/>
          </a:xfrm>
        </p:spPr>
        <p:txBody>
          <a:bodyPr>
            <a:normAutofit/>
          </a:bodyPr>
          <a:lstStyle/>
          <a:p>
            <a:r>
              <a:rPr lang="en-US" altLang="ko-KR" sz="1600" dirty="0" smtClean="0"/>
              <a:t>Starting from </a:t>
            </a:r>
            <a:r>
              <a:rPr lang="en-US" altLang="ko-KR" sz="1600" dirty="0" err="1" smtClean="0"/>
              <a:t>Incheon</a:t>
            </a:r>
            <a:r>
              <a:rPr lang="en-US" altLang="ko-KR" sz="1600" dirty="0" smtClean="0"/>
              <a:t> Airport</a:t>
            </a:r>
          </a:p>
          <a:p>
            <a:r>
              <a:rPr lang="en-US" altLang="ko-KR" sz="1600" dirty="0" smtClean="0"/>
              <a:t>To BKK Airport in Bangkok</a:t>
            </a:r>
          </a:p>
          <a:p>
            <a:r>
              <a:rPr lang="en-US" altLang="ko-KR" sz="1600" dirty="0" smtClean="0"/>
              <a:t>To Singapore International Airport</a:t>
            </a:r>
          </a:p>
          <a:p>
            <a:r>
              <a:rPr lang="en-US" altLang="ko-KR" sz="1600" dirty="0" smtClean="0"/>
              <a:t>Back to </a:t>
            </a:r>
            <a:r>
              <a:rPr lang="en-US" altLang="ko-KR" sz="1600" dirty="0" err="1" smtClean="0"/>
              <a:t>Incheon</a:t>
            </a:r>
            <a:r>
              <a:rPr lang="en-US" altLang="ko-KR" sz="1600" dirty="0" smtClean="0"/>
              <a:t> Airport</a:t>
            </a:r>
          </a:p>
          <a:p>
            <a:endParaRPr lang="en-US" altLang="ko-KR" sz="1600" dirty="0"/>
          </a:p>
          <a:p>
            <a:r>
              <a:rPr lang="en-US" altLang="ko-KR" sz="1600" dirty="0" smtClean="0"/>
              <a:t>Total of 14 days, 2 weeks</a:t>
            </a:r>
          </a:p>
          <a:p>
            <a:endParaRPr lang="en-US" altLang="ko-KR" sz="1600" dirty="0"/>
          </a:p>
          <a:p>
            <a:r>
              <a:rPr lang="en-US" altLang="ko-KR" sz="1600" dirty="0" smtClean="0"/>
              <a:t>Optimal time to visit Thailand and Singapore is during the months December and January</a:t>
            </a:r>
          </a:p>
          <a:p>
            <a:r>
              <a:rPr lang="en-US" altLang="ko-KR" sz="1600" dirty="0" smtClean="0"/>
              <a:t>Temperature drop 10 degrees Celsius, and rain drops to nearly 2mm per month</a:t>
            </a:r>
          </a:p>
          <a:p>
            <a:pPr>
              <a:buNone/>
            </a:pPr>
            <a:r>
              <a:rPr lang="en-US" altLang="ko-KR" sz="1600" dirty="0" smtClean="0"/>
              <a:t>Total cost = 791.00 $</a:t>
            </a:r>
          </a:p>
          <a:p>
            <a:endParaRPr lang="en-US" altLang="ko-KR" sz="1600" dirty="0" smtClean="0"/>
          </a:p>
        </p:txBody>
      </p:sp>
      <p:pic>
        <p:nvPicPr>
          <p:cNvPr id="1027" name="Picture 3" descr="C:\Users\이재호\Desktop\월지오 사진들\비행기.jpg"/>
          <p:cNvPicPr>
            <a:picLocks noChangeAspect="1" noChangeArrowheads="1"/>
          </p:cNvPicPr>
          <p:nvPr/>
        </p:nvPicPr>
        <p:blipFill>
          <a:blip r:embed="rId2" cstate="print"/>
          <a:srcRect/>
          <a:stretch>
            <a:fillRect/>
          </a:stretch>
        </p:blipFill>
        <p:spPr bwMode="auto">
          <a:xfrm>
            <a:off x="500034" y="1714488"/>
            <a:ext cx="4214842" cy="440306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Lodging, Ramada D MA Bangkok Hotel</a:t>
            </a:r>
            <a:endParaRPr lang="ko-KR" altLang="en-US" dirty="0"/>
          </a:p>
        </p:txBody>
      </p:sp>
      <p:sp>
        <p:nvSpPr>
          <p:cNvPr id="3" name="내용 개체 틀 2"/>
          <p:cNvSpPr>
            <a:spLocks noGrp="1"/>
          </p:cNvSpPr>
          <p:nvPr>
            <p:ph idx="1"/>
          </p:nvPr>
        </p:nvSpPr>
        <p:spPr>
          <a:xfrm>
            <a:off x="5786446" y="1643050"/>
            <a:ext cx="3186106" cy="4472006"/>
          </a:xfrm>
        </p:spPr>
        <p:txBody>
          <a:bodyPr>
            <a:normAutofit/>
          </a:bodyPr>
          <a:lstStyle/>
          <a:p>
            <a:r>
              <a:rPr lang="en-US" altLang="ko-KR" sz="1600" dirty="0" smtClean="0"/>
              <a:t>This hotel was found through Expedia.com</a:t>
            </a:r>
          </a:p>
          <a:p>
            <a:endParaRPr lang="en-US" altLang="ko-KR" sz="1600" dirty="0" smtClean="0"/>
          </a:p>
          <a:p>
            <a:r>
              <a:rPr lang="en-US" altLang="ko-KR" sz="1600" dirty="0" smtClean="0"/>
              <a:t>Rooms are very nice and the price is a great deal</a:t>
            </a:r>
          </a:p>
          <a:p>
            <a:endParaRPr lang="en-US" altLang="ko-KR" sz="1600" dirty="0"/>
          </a:p>
          <a:p>
            <a:r>
              <a:rPr lang="en-US" altLang="ko-KR" sz="1600" dirty="0" smtClean="0"/>
              <a:t>49$ per night </a:t>
            </a:r>
          </a:p>
          <a:p>
            <a:r>
              <a:rPr lang="en-US" altLang="ko-KR" sz="1600" dirty="0" smtClean="0"/>
              <a:t>Total cost 573.10$</a:t>
            </a:r>
          </a:p>
          <a:p>
            <a:endParaRPr lang="en-US" altLang="ko-KR" sz="1600" dirty="0"/>
          </a:p>
          <a:p>
            <a:r>
              <a:rPr lang="en-US" altLang="ko-KR" sz="1600" dirty="0" smtClean="0"/>
              <a:t>Breakfast is included everyday and it is easily accessed from the airport.</a:t>
            </a:r>
          </a:p>
          <a:p>
            <a:pPr>
              <a:buNone/>
            </a:pPr>
            <a:endParaRPr lang="en-US" altLang="ko-KR" sz="1600" dirty="0" smtClean="0"/>
          </a:p>
          <a:p>
            <a:endParaRPr lang="en-US" altLang="ko-KR" sz="1600" dirty="0"/>
          </a:p>
          <a:p>
            <a:endParaRPr lang="ko-KR" altLang="en-US" sz="1600" dirty="0"/>
          </a:p>
        </p:txBody>
      </p:sp>
      <p:pic>
        <p:nvPicPr>
          <p:cNvPr id="2050" name="Picture 2" descr="C:\Users\이재호\Desktop\월지오 사진들\제목 없음.jpg"/>
          <p:cNvPicPr>
            <a:picLocks noChangeAspect="1" noChangeArrowheads="1"/>
          </p:cNvPicPr>
          <p:nvPr/>
        </p:nvPicPr>
        <p:blipFill>
          <a:blip r:embed="rId2" cstate="print"/>
          <a:srcRect/>
          <a:stretch>
            <a:fillRect/>
          </a:stretch>
        </p:blipFill>
        <p:spPr bwMode="auto">
          <a:xfrm>
            <a:off x="142844" y="1643050"/>
            <a:ext cx="5715000" cy="33337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Taxi Fare for the Whole Vacation</a:t>
            </a:r>
            <a:endParaRPr lang="ko-KR" altLang="en-US" dirty="0"/>
          </a:p>
        </p:txBody>
      </p:sp>
      <p:sp>
        <p:nvSpPr>
          <p:cNvPr id="3" name="내용 개체 틀 2"/>
          <p:cNvSpPr>
            <a:spLocks noGrp="1"/>
          </p:cNvSpPr>
          <p:nvPr>
            <p:ph idx="1"/>
          </p:nvPr>
        </p:nvSpPr>
        <p:spPr>
          <a:xfrm>
            <a:off x="5143504" y="1500174"/>
            <a:ext cx="3357586" cy="4525963"/>
          </a:xfrm>
        </p:spPr>
        <p:txBody>
          <a:bodyPr>
            <a:normAutofit lnSpcReduction="10000"/>
          </a:bodyPr>
          <a:lstStyle/>
          <a:p>
            <a:r>
              <a:rPr lang="en-US" altLang="ko-KR" sz="1600" dirty="0" smtClean="0"/>
              <a:t>From the airport to the hotel, taxis have a fixed price which is set at 1900 baht. Equivalent to nearly 60$ and that’s a round trip.</a:t>
            </a:r>
          </a:p>
          <a:p>
            <a:endParaRPr lang="en-US" altLang="ko-KR" sz="1600" dirty="0"/>
          </a:p>
          <a:p>
            <a:r>
              <a:rPr lang="en-US" altLang="ko-KR" sz="1600" dirty="0" smtClean="0"/>
              <a:t>I decided to take the taxi everywhere I go because the price is amazingly cheap.</a:t>
            </a:r>
          </a:p>
          <a:p>
            <a:endParaRPr lang="en-US" altLang="ko-KR" sz="1600" dirty="0"/>
          </a:p>
          <a:p>
            <a:r>
              <a:rPr lang="en-US" altLang="ko-KR" sz="1600" dirty="0" smtClean="0"/>
              <a:t>For the total taxi price I estimated about 5000 baht which is about 150$. This should be plenty, more than enough.</a:t>
            </a:r>
          </a:p>
          <a:p>
            <a:endParaRPr lang="en-US" altLang="ko-KR" sz="1600" dirty="0"/>
          </a:p>
          <a:p>
            <a:pPr>
              <a:buNone/>
            </a:pPr>
            <a:r>
              <a:rPr lang="en-US" altLang="ko-KR" sz="1600" dirty="0" smtClean="0"/>
              <a:t>Total cost = 5000 baht</a:t>
            </a:r>
            <a:endParaRPr lang="ko-KR" altLang="en-US" sz="1600" dirty="0"/>
          </a:p>
        </p:txBody>
      </p:sp>
      <p:pic>
        <p:nvPicPr>
          <p:cNvPr id="3074" name="Picture 2" descr="C:\Users\이재호\Desktop\월지오 사진들\123.jpg"/>
          <p:cNvPicPr>
            <a:picLocks noChangeAspect="1" noChangeArrowheads="1"/>
          </p:cNvPicPr>
          <p:nvPr/>
        </p:nvPicPr>
        <p:blipFill>
          <a:blip r:embed="rId2" cstate="print"/>
          <a:srcRect/>
          <a:stretch>
            <a:fillRect/>
          </a:stretch>
        </p:blipFill>
        <p:spPr bwMode="auto">
          <a:xfrm>
            <a:off x="428596" y="1857364"/>
            <a:ext cx="4000210" cy="307183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The Itinerary</a:t>
            </a:r>
            <a:endParaRPr lang="ko-KR" altLang="en-US" dirty="0"/>
          </a:p>
        </p:txBody>
      </p:sp>
      <p:sp>
        <p:nvSpPr>
          <p:cNvPr id="3" name="내용 개체 틀 2"/>
          <p:cNvSpPr>
            <a:spLocks noGrp="1"/>
          </p:cNvSpPr>
          <p:nvPr>
            <p:ph idx="1"/>
          </p:nvPr>
        </p:nvSpPr>
        <p:spPr/>
        <p:txBody>
          <a:bodyPr>
            <a:normAutofit/>
          </a:bodyPr>
          <a:lstStyle/>
          <a:p>
            <a:r>
              <a:rPr lang="en-US" altLang="ko-KR" sz="1600" dirty="0" smtClean="0"/>
              <a:t>12/14/09</a:t>
            </a:r>
            <a:r>
              <a:rPr lang="ko-KR" altLang="en-US" sz="1600" dirty="0" smtClean="0"/>
              <a:t> </a:t>
            </a:r>
            <a:r>
              <a:rPr lang="en-US" altLang="ko-KR" sz="1600" dirty="0" smtClean="0"/>
              <a:t>– Arrive at hotel and sleep immediately</a:t>
            </a:r>
          </a:p>
          <a:p>
            <a:pPr>
              <a:buNone/>
            </a:pPr>
            <a:endParaRPr lang="en-US" altLang="ko-KR" sz="1600" dirty="0" smtClean="0"/>
          </a:p>
          <a:p>
            <a:r>
              <a:rPr lang="en-US" altLang="ko-KR" sz="1600" dirty="0" smtClean="0"/>
              <a:t>12/15/09 – Have breakfast at the hotel, then leave at noon by calling a cab. First destination Jim Thompson’s House (lunch before entering).</a:t>
            </a:r>
          </a:p>
          <a:p>
            <a:pPr lvl="1"/>
            <a:r>
              <a:rPr lang="en-US" altLang="ko-KR" sz="1200" dirty="0" smtClean="0"/>
              <a:t> Jim Thompson’s house -  This is a house build by the famous Jim Thompson who visited Thailand after WWII. He is well known for his silk industry which is now a universal fabric company spread through out wealthy countries. His amazing house no became a museum. Jim Thompson’s House would show and tell me a lot about the country and their styling furniture and clothes. Learning more about Thai’s flagship product: silk.</a:t>
            </a:r>
          </a:p>
          <a:p>
            <a:pPr lvl="1">
              <a:buNone/>
            </a:pPr>
            <a:r>
              <a:rPr lang="en-US" altLang="ko-KR" sz="1600" dirty="0" smtClean="0"/>
              <a:t>Come back to the hotel and have dinner at the hotel because first day is always tiring at another country.</a:t>
            </a:r>
          </a:p>
          <a:p>
            <a:pPr>
              <a:buNone/>
            </a:pPr>
            <a:endParaRPr lang="en-US" altLang="ko-KR" sz="1600" dirty="0"/>
          </a:p>
          <a:p>
            <a:r>
              <a:rPr lang="en-US" altLang="ko-KR" sz="1600" dirty="0" smtClean="0"/>
              <a:t>12/16/09 – Breakfast at the Hotel and after that go to the </a:t>
            </a:r>
            <a:r>
              <a:rPr lang="en-US" altLang="ko-KR" sz="1600" dirty="0" err="1" smtClean="0"/>
              <a:t>Pattaya</a:t>
            </a:r>
            <a:r>
              <a:rPr lang="en-US" altLang="ko-KR" sz="1600" dirty="0" smtClean="0"/>
              <a:t> Beach. </a:t>
            </a:r>
            <a:r>
              <a:rPr lang="en-US" altLang="ko-KR" sz="1600" dirty="0" err="1" smtClean="0"/>
              <a:t>Pattaya</a:t>
            </a:r>
            <a:r>
              <a:rPr lang="en-US" altLang="ko-KR" sz="1600" dirty="0" smtClean="0"/>
              <a:t> beach is very nice and famous all over the world for its beauty. There are many recreational activities available on the coast of the beach. Variety of activities such as water skiing, parasailing, and jet skiing. Have lunch and dinner both out on the beach because there are plenty of restaurants.</a:t>
            </a:r>
          </a:p>
          <a:p>
            <a:endParaRPr lang="en-US" altLang="ko-KR" sz="1600" dirty="0"/>
          </a:p>
          <a:p>
            <a:endParaRPr lang="en-US" altLang="ko-KR" sz="1600" dirty="0" smtClean="0"/>
          </a:p>
          <a:p>
            <a:pPr>
              <a:buNone/>
            </a:pPr>
            <a:endParaRPr lang="en-US" altLang="ko-KR" sz="1600" dirty="0"/>
          </a:p>
          <a:p>
            <a:endParaRPr lang="en-US" altLang="ko-KR"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The Itinerary Cont’d </a:t>
            </a:r>
            <a:endParaRPr lang="ko-KR" altLang="en-US" dirty="0"/>
          </a:p>
        </p:txBody>
      </p:sp>
      <p:sp>
        <p:nvSpPr>
          <p:cNvPr id="3" name="내용 개체 틀 2"/>
          <p:cNvSpPr>
            <a:spLocks noGrp="1"/>
          </p:cNvSpPr>
          <p:nvPr>
            <p:ph idx="1"/>
          </p:nvPr>
        </p:nvSpPr>
        <p:spPr/>
        <p:txBody>
          <a:bodyPr>
            <a:normAutofit lnSpcReduction="10000"/>
          </a:bodyPr>
          <a:lstStyle/>
          <a:p>
            <a:r>
              <a:rPr lang="en-US" altLang="ko-KR" sz="1600" dirty="0" smtClean="0"/>
              <a:t>12/19/09 – Wake up and have the complimentary breakfast. Then visit the </a:t>
            </a:r>
            <a:r>
              <a:rPr lang="en-US" altLang="ko-KR" sz="1600" dirty="0" err="1" smtClean="0"/>
              <a:t>Vimanmek</a:t>
            </a:r>
            <a:r>
              <a:rPr lang="en-US" altLang="ko-KR" sz="1600" dirty="0" smtClean="0"/>
              <a:t> Palace which is the palace the royalty of Thailand lived. It was built in 1990 by the Thai King, King Rama V. In the palace there is a display of photographs, personal art, and handicrafts. This is all part of the national heritage of Thailand. Lunch I would have to have near the palace however depending on the time I get back, dinner will be at the hotel.</a:t>
            </a:r>
          </a:p>
          <a:p>
            <a:endParaRPr lang="en-US" altLang="ko-KR" sz="1600" dirty="0"/>
          </a:p>
          <a:p>
            <a:r>
              <a:rPr lang="en-US" altLang="ko-KR" sz="1600" dirty="0" smtClean="0"/>
              <a:t>12/20/09 – Breakfast at the hotel and at noon again set out to the last human geographical site in Thailand, </a:t>
            </a:r>
            <a:r>
              <a:rPr lang="en-US" altLang="ko-KR" sz="1600" dirty="0" err="1" smtClean="0"/>
              <a:t>Wat</a:t>
            </a:r>
            <a:r>
              <a:rPr lang="en-US" altLang="ko-KR" sz="1600" dirty="0" smtClean="0"/>
              <a:t> Pho. The </a:t>
            </a:r>
            <a:r>
              <a:rPr lang="en-US" altLang="ko-KR" sz="1600" dirty="0" err="1" smtClean="0"/>
              <a:t>Wat</a:t>
            </a:r>
            <a:r>
              <a:rPr lang="en-US" altLang="ko-KR" sz="1600" dirty="0" smtClean="0"/>
              <a:t> Pho is a critical temple for all of Thailand because it is said that this is where public education first began. It has a gigantic golden sheeted Buddha reclining for a rest. The bottom of his soles contain beautifully crafted mother of pearl. Certainly something everyone has to see if visiting Thailand.</a:t>
            </a:r>
          </a:p>
          <a:p>
            <a:endParaRPr lang="en-US" altLang="ko-KR" sz="1600" dirty="0" smtClean="0"/>
          </a:p>
          <a:p>
            <a:r>
              <a:rPr lang="en-US" altLang="ko-KR" sz="1600" dirty="0" smtClean="0"/>
              <a:t>12/21/09 – Breakfast at the hotel and for that last destination in Thailand I will go for a ferry ride on the Chao Phraya River. This river is a huge river that runs through Bangkok and splits the city right in half. Through this ferry ride I can explore the beauty of the river itself and the surroundings. The river cuts through neighborhoods with lug houses and several landmarks.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Thailand to Singapore</a:t>
            </a:r>
            <a:endParaRPr lang="ko-KR" altLang="en-US" dirty="0"/>
          </a:p>
        </p:txBody>
      </p:sp>
      <p:sp>
        <p:nvSpPr>
          <p:cNvPr id="3" name="내용 개체 틀 2"/>
          <p:cNvSpPr>
            <a:spLocks noGrp="1"/>
          </p:cNvSpPr>
          <p:nvPr>
            <p:ph idx="1"/>
          </p:nvPr>
        </p:nvSpPr>
        <p:spPr/>
        <p:txBody>
          <a:bodyPr>
            <a:normAutofit/>
          </a:bodyPr>
          <a:lstStyle/>
          <a:p>
            <a:r>
              <a:rPr lang="en-US" altLang="ko-KR" sz="1600" dirty="0" smtClean="0"/>
              <a:t>Total cost of the tour cost 150 </a:t>
            </a:r>
            <a:r>
              <a:rPr lang="en-US" altLang="ko-KR" sz="1600" dirty="0" err="1" smtClean="0"/>
              <a:t>bahts</a:t>
            </a:r>
            <a:r>
              <a:rPr lang="en-US" altLang="ko-KR" sz="1600" dirty="0" smtClean="0"/>
              <a:t> for human geographical sites and 600 </a:t>
            </a:r>
            <a:r>
              <a:rPr lang="en-US" altLang="ko-KR" sz="1600" dirty="0" err="1" smtClean="0"/>
              <a:t>bahts</a:t>
            </a:r>
            <a:r>
              <a:rPr lang="en-US" altLang="ko-KR" sz="1600" dirty="0" smtClean="0"/>
              <a:t> for the physical geographical sites.</a:t>
            </a:r>
          </a:p>
          <a:p>
            <a:endParaRPr lang="en-US" altLang="ko-KR" sz="1600" dirty="0"/>
          </a:p>
          <a:p>
            <a:r>
              <a:rPr lang="en-US" altLang="ko-KR" sz="1600" dirty="0" smtClean="0"/>
              <a:t>As a souvenir from Thailand I will buy a miniature golden Buddha since the temple, </a:t>
            </a:r>
            <a:r>
              <a:rPr lang="en-US" altLang="ko-KR" sz="1600" dirty="0" err="1" smtClean="0"/>
              <a:t>Wat</a:t>
            </a:r>
            <a:r>
              <a:rPr lang="en-US" altLang="ko-KR" sz="1600" dirty="0" smtClean="0"/>
              <a:t> Pho, is the main highlight of all the sites I will visit.</a:t>
            </a:r>
          </a:p>
          <a:p>
            <a:endParaRPr lang="en-US" altLang="ko-KR" sz="1600" dirty="0"/>
          </a:p>
          <a:p>
            <a:r>
              <a:rPr lang="en-US" altLang="ko-KR" sz="1600" dirty="0" smtClean="0"/>
              <a:t>On 12/23/09 I will leave for Singapore from Thailand with the taxi that dropped me off at the hotel. </a:t>
            </a:r>
          </a:p>
          <a:p>
            <a:endParaRPr lang="en-US" altLang="ko-KR" sz="1600" dirty="0"/>
          </a:p>
          <a:p>
            <a:endParaRPr lang="ko-KR" altLang="en-US" sz="1600" dirty="0"/>
          </a:p>
        </p:txBody>
      </p:sp>
      <p:pic>
        <p:nvPicPr>
          <p:cNvPr id="4098" name="Picture 2" descr="C:\Users\이재호\Desktop\월지오 사진들\untitled.bmp"/>
          <p:cNvPicPr>
            <a:picLocks noChangeAspect="1" noChangeArrowheads="1"/>
          </p:cNvPicPr>
          <p:nvPr/>
        </p:nvPicPr>
        <p:blipFill>
          <a:blip r:embed="rId2" cstate="print"/>
          <a:srcRect/>
          <a:stretch>
            <a:fillRect/>
          </a:stretch>
        </p:blipFill>
        <p:spPr bwMode="auto">
          <a:xfrm>
            <a:off x="2357422" y="4071942"/>
            <a:ext cx="4762500" cy="250035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Singapore Arrival/Plan</a:t>
            </a:r>
            <a:endParaRPr lang="ko-KR" altLang="en-US" dirty="0"/>
          </a:p>
        </p:txBody>
      </p:sp>
      <p:sp>
        <p:nvSpPr>
          <p:cNvPr id="3" name="내용 개체 틀 2"/>
          <p:cNvSpPr>
            <a:spLocks noGrp="1"/>
          </p:cNvSpPr>
          <p:nvPr>
            <p:ph idx="1"/>
          </p:nvPr>
        </p:nvSpPr>
        <p:spPr/>
        <p:txBody>
          <a:bodyPr>
            <a:normAutofit/>
          </a:bodyPr>
          <a:lstStyle/>
          <a:p>
            <a:r>
              <a:rPr lang="en-US" altLang="ko-KR" sz="1600" dirty="0" smtClean="0"/>
              <a:t>Ye Chan, my friend/ interviewee, lives in Singapore therefore I decided to visit Singapore before returning home to Korea.</a:t>
            </a:r>
          </a:p>
          <a:p>
            <a:endParaRPr lang="en-US" altLang="ko-KR" sz="1600" dirty="0"/>
          </a:p>
          <a:p>
            <a:r>
              <a:rPr lang="en-US" altLang="ko-KR" sz="1600" dirty="0" smtClean="0"/>
              <a:t>He currently attends </a:t>
            </a:r>
            <a:r>
              <a:rPr lang="es-ES" altLang="ko-KR" sz="1600" dirty="0" smtClean="0"/>
              <a:t>Pasir Ris Secondary School in Bedok Singapore. He also has a guardian, which is where he lives, and the guradian will take of me for the 4 days I am staying with her.</a:t>
            </a:r>
          </a:p>
          <a:p>
            <a:endParaRPr lang="es-ES" altLang="ko-KR" sz="1600" dirty="0"/>
          </a:p>
          <a:p>
            <a:r>
              <a:rPr lang="es-ES" altLang="ko-KR" sz="1600" dirty="0" smtClean="0"/>
              <a:t>She drives Ye chan everywhere he needs to go and when I come to Singapore (IF) Ye Chan claimed he would show me around Singapore.</a:t>
            </a:r>
          </a:p>
          <a:p>
            <a:endParaRPr lang="es-ES" altLang="ko-KR" sz="1600" dirty="0"/>
          </a:p>
          <a:p>
            <a:r>
              <a:rPr lang="es-ES" altLang="ko-KR" sz="1600" dirty="0" smtClean="0"/>
              <a:t>Their house is really close from the Airport of Singapore so they can come pick me up from the beginning at the airport. </a:t>
            </a:r>
          </a:p>
          <a:p>
            <a:endParaRPr lang="es-ES" altLang="ko-KR" sz="1600" dirty="0"/>
          </a:p>
          <a:p>
            <a:r>
              <a:rPr lang="es-ES" altLang="ko-KR" sz="1600" dirty="0" smtClean="0"/>
              <a:t>Food and other neccesities will also be covered by Ye Chan’s guradian therfore although I have loads of money left I will not have a place to spend it.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Singapore Itinerary</a:t>
            </a:r>
            <a:endParaRPr lang="ko-KR" altLang="en-US" dirty="0"/>
          </a:p>
        </p:txBody>
      </p:sp>
      <p:sp>
        <p:nvSpPr>
          <p:cNvPr id="3" name="내용 개체 틀 2"/>
          <p:cNvSpPr>
            <a:spLocks noGrp="1"/>
          </p:cNvSpPr>
          <p:nvPr>
            <p:ph idx="1"/>
          </p:nvPr>
        </p:nvSpPr>
        <p:spPr/>
        <p:txBody>
          <a:bodyPr>
            <a:normAutofit fontScale="70000" lnSpcReduction="20000"/>
          </a:bodyPr>
          <a:lstStyle/>
          <a:p>
            <a:r>
              <a:rPr lang="en-US" altLang="ko-KR" dirty="0" smtClean="0"/>
              <a:t>12/24/09 – On the day I arrive Ye Chan and I are going to the mall or a shopping complex that is close to his house. We are going to have lunch there. After dinner at the house He is going to take me to his school where he and his friends play soccer regularly.</a:t>
            </a:r>
          </a:p>
          <a:p>
            <a:endParaRPr lang="en-US" altLang="ko-KR" dirty="0" smtClean="0"/>
          </a:p>
          <a:p>
            <a:r>
              <a:rPr lang="en-US" altLang="ko-KR" dirty="0" smtClean="0"/>
              <a:t>12/25/09 – The next day we are going to the Singapore Night Safari which is a very interesting zoo where they change the routine a little bit. Instead of walking around the zoo we get in a truck and drive around a closed field with exotic animals.</a:t>
            </a:r>
          </a:p>
          <a:p>
            <a:endParaRPr lang="en-US" altLang="ko-KR" dirty="0" smtClean="0"/>
          </a:p>
          <a:p>
            <a:r>
              <a:rPr lang="en-US" altLang="ko-KR" dirty="0" smtClean="0"/>
              <a:t>12/26/09 – Ye Chan and I are going to the </a:t>
            </a:r>
            <a:r>
              <a:rPr lang="en-US" altLang="ko-KR" dirty="0" err="1" smtClean="0"/>
              <a:t>Merlion</a:t>
            </a:r>
            <a:r>
              <a:rPr lang="en-US" altLang="ko-KR" dirty="0" smtClean="0"/>
              <a:t> park because it carries a deep and symbolic meaning for Singapore. The statue/fountain at the </a:t>
            </a:r>
            <a:r>
              <a:rPr lang="en-US" altLang="ko-KR" dirty="0" err="1" smtClean="0"/>
              <a:t>Merlion</a:t>
            </a:r>
            <a:r>
              <a:rPr lang="en-US" altLang="ko-KR" dirty="0" smtClean="0"/>
              <a:t> park is a mythical creature that is a cross between a fish and a lion, hence the name </a:t>
            </a:r>
            <a:r>
              <a:rPr lang="en-US" altLang="ko-KR" dirty="0" err="1" smtClean="0"/>
              <a:t>Merlion</a:t>
            </a:r>
            <a:r>
              <a:rPr lang="en-US" altLang="ko-KR" dirty="0" smtClean="0"/>
              <a:t>: Mermaid + Lion.</a:t>
            </a:r>
            <a:endParaRPr lang="ko-KR" alt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광선">
  <a:themeElements>
    <a:clrScheme name="광선">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광선">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광선">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247</TotalTime>
  <Words>1391</Words>
  <Application>Microsoft Office PowerPoint</Application>
  <PresentationFormat>화면 슬라이드 쇼(4:3)</PresentationFormat>
  <Paragraphs>109</Paragraphs>
  <Slides>15</Slides>
  <Notes>0</Notes>
  <HiddenSlides>0</HiddenSlides>
  <MMClips>0</MMClips>
  <ScaleCrop>false</ScaleCrop>
  <HeadingPairs>
    <vt:vector size="4" baseType="variant">
      <vt:variant>
        <vt:lpstr>테마</vt:lpstr>
      </vt:variant>
      <vt:variant>
        <vt:i4>1</vt:i4>
      </vt:variant>
      <vt:variant>
        <vt:lpstr>슬라이드 제목</vt:lpstr>
      </vt:variant>
      <vt:variant>
        <vt:i4>15</vt:i4>
      </vt:variant>
    </vt:vector>
  </HeadingPairs>
  <TitlesOfParts>
    <vt:vector size="16" baseType="lpstr">
      <vt:lpstr>광선</vt:lpstr>
      <vt:lpstr>World Geography Tour to Thailand and Vietnam!    </vt:lpstr>
      <vt:lpstr>Flight Details</vt:lpstr>
      <vt:lpstr>Lodging, Ramada D MA Bangkok Hotel</vt:lpstr>
      <vt:lpstr>Taxi Fare for the Whole Vacation</vt:lpstr>
      <vt:lpstr>The Itinerary</vt:lpstr>
      <vt:lpstr>The Itinerary Cont’d </vt:lpstr>
      <vt:lpstr>Thailand to Singapore</vt:lpstr>
      <vt:lpstr>Singapore Arrival/Plan</vt:lpstr>
      <vt:lpstr>Singapore Itinerary</vt:lpstr>
      <vt:lpstr>The End </vt:lpstr>
      <vt:lpstr>Useful Terms in Thailand</vt:lpstr>
      <vt:lpstr>슬라이드 12</vt:lpstr>
      <vt:lpstr>Final Budget</vt:lpstr>
      <vt:lpstr>Works Cited</vt:lpstr>
      <vt:lpstr>슬라이드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Geography Tour to Thailand and Vietnam!</dc:title>
  <dc:creator>이재호</dc:creator>
  <cp:lastModifiedBy>이재호</cp:lastModifiedBy>
  <cp:revision>34</cp:revision>
  <dcterms:created xsi:type="dcterms:W3CDTF">2009-11-23T12:27:25Z</dcterms:created>
  <dcterms:modified xsi:type="dcterms:W3CDTF">2009-11-23T16:34:28Z</dcterms:modified>
</cp:coreProperties>
</file>